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2" r:id="rId20"/>
    <p:sldId id="30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92"/>
    <p:restoredTop sz="96327"/>
  </p:normalViewPr>
  <p:slideViewPr>
    <p:cSldViewPr snapToGrid="0" snapToObjects="1">
      <p:cViewPr varScale="1">
        <p:scale>
          <a:sx n="89" d="100"/>
          <a:sy n="89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 </a:t>
            </a:r>
            <a:r>
              <a:rPr lang="en-US" sz="5400" b="1"/>
              <a:t>Andrew S. Tanenbaum: The Impact of MINIX 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line of C during your professional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do not search for answers</a:t>
            </a:r>
          </a:p>
          <a:p>
            <a:r>
              <a:rPr lang="en-US" dirty="0"/>
              <a:t>Each exercise is teaching you something and preparing you to learn something much more challenging later in </a:t>
            </a:r>
            <a:r>
              <a:rPr lang="en-US"/>
              <a:t>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“the first programming language”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1164</Words>
  <Application>Microsoft Macintosh PowerPoint</Application>
  <PresentationFormat>Widescreen</PresentationFormat>
  <Paragraphs>114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 Andrew S. Tanenbaum: The Impact of MINIX </vt:lpstr>
      <vt:lpstr>A Brief History of Dr. Chuck</vt:lpstr>
      <vt:lpstr>PowerPoint Presentation</vt:lpstr>
      <vt:lpstr>PowerPoint Presentation</vt:lpstr>
      <vt:lpstr>Learning Path: online.dr-chuck.com</vt:lpstr>
      <vt:lpstr>C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47</cp:revision>
  <dcterms:created xsi:type="dcterms:W3CDTF">2022-07-26T07:32:28Z</dcterms:created>
  <dcterms:modified xsi:type="dcterms:W3CDTF">2022-07-31T10:55:19Z</dcterms:modified>
</cp:coreProperties>
</file>